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handoutMasterIdLst>
    <p:handoutMasterId r:id="rId5"/>
  </p:handoutMasterIdLst>
  <p:sldIdLst>
    <p:sldId id="276" r:id="rId3"/>
    <p:sldId id="26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1" autoAdjust="0"/>
    <p:restoredTop sz="94660"/>
  </p:normalViewPr>
  <p:slideViewPr>
    <p:cSldViewPr>
      <p:cViewPr varScale="1">
        <p:scale>
          <a:sx n="65" d="100"/>
          <a:sy n="65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BA548-ED75-45F5-AF63-42B752B9568B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D4917-F41F-4292-9CCE-BB86FD8D1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96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504019-3144-4F4B-B245-55413E98E8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087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B3938-DF13-4E2F-B839-B0A68961663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44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C87B6-93AB-4227-9AF6-AB5F2D388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419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716CA-3094-4519-A2E4-A7482726289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03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A502C-C003-4DD9-AA4A-89D749EBD50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032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EC5AD-37E2-40E3-9482-5850A679DD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620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27DE3-D900-42B7-88F9-E4D9C12616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497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A0BEE-262F-4A40-94D6-6D5306744F2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097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D8D45-9A0B-4ED9-B653-5690AE6CC4F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165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89A3F-9C7B-4A06-9D66-13204878D31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510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9D4ED-245B-4066-8B06-16FAAF7F7D7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69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501C-F754-408B-BCCF-49BD35A853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1091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043FE-5707-4286-BFF2-4D03E0A199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95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9D64E-116C-4446-A4FB-08265AD401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925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EFB33-5348-4944-AB21-B7D461C93FC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0861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792D7-2975-4BAA-B99B-3AAE9A476B7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799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01CCF-028C-4CDB-A097-28548E930F2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508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9EB4E-CD0F-4EB5-942F-88B5533D88F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888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4E89D-B86C-43D6-9306-E2E9757CD1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5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AB88-F799-42CB-AF7B-9FDB250E1E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1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5F50A-D5E0-42F3-A9E2-5779A060584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2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BFB39-2385-404B-AA53-33C4475EE0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2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87D45-FC6C-4FF9-AE80-B34AC1785DB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18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61340-7186-4A94-B2E9-342C3E027CA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7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9FD0-9175-4B2A-8FF9-573DA8D7CCD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98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A1248-8829-4E59-93E5-5E346045F5B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24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5E32B3-C0C4-4608-B74C-96CC2BE366D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2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56F46B-7DBF-42B1-AFC3-0447966CAB22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1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800" dirty="0" smtClean="0">
                <a:solidFill>
                  <a:srgbClr val="800080"/>
                </a:solidFill>
              </a:rPr>
              <a:t>Me llamo ___________	  Clase 702</a:t>
            </a:r>
            <a:br>
              <a:rPr lang="en-US" altLang="en-US" sz="3800" dirty="0" smtClean="0">
                <a:solidFill>
                  <a:srgbClr val="800080"/>
                </a:solidFill>
              </a:rPr>
            </a:br>
            <a:r>
              <a:rPr lang="en-US" altLang="en-US" sz="3800" dirty="0" smtClean="0">
                <a:solidFill>
                  <a:srgbClr val="800080"/>
                </a:solidFill>
              </a:rPr>
              <a:t>La fecha es el 26 de </a:t>
            </a:r>
            <a:r>
              <a:rPr lang="en-US" altLang="en-US" sz="3800" dirty="0" err="1">
                <a:solidFill>
                  <a:srgbClr val="800080"/>
                </a:solidFill>
              </a:rPr>
              <a:t>f</a:t>
            </a:r>
            <a:r>
              <a:rPr lang="en-US" altLang="en-US" sz="3800" dirty="0" err="1" smtClean="0">
                <a:solidFill>
                  <a:srgbClr val="800080"/>
                </a:solidFill>
              </a:rPr>
              <a:t>ebrero</a:t>
            </a:r>
            <a:r>
              <a:rPr lang="en-US" altLang="en-US" sz="3800" dirty="0" smtClean="0">
                <a:solidFill>
                  <a:srgbClr val="800080"/>
                </a:solidFill>
              </a:rPr>
              <a:t> del 2018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9067800" cy="2438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FF0066"/>
                </a:solidFill>
              </a:rPr>
              <a:t>Propósito # 43: </a:t>
            </a:r>
            <a:r>
              <a:rPr lang="es-ES_tradnl" altLang="en-US" sz="2800" dirty="0" smtClean="0"/>
              <a:t>¿Juegas </a:t>
            </a:r>
            <a:r>
              <a:rPr lang="es-ES_tradnl" altLang="en-US" sz="2800" dirty="0" err="1" smtClean="0"/>
              <a:t>beisbol</a:t>
            </a:r>
            <a:r>
              <a:rPr lang="es-ES_tradnl" altLang="en-US" sz="2800" dirty="0" smtClean="0"/>
              <a:t>?</a:t>
            </a:r>
          </a:p>
          <a:p>
            <a:pPr eaLnBrk="1" hangingPunct="1">
              <a:buFontTx/>
              <a:buNone/>
            </a:pPr>
            <a:r>
              <a:rPr lang="es-ES_tradnl" altLang="en-US" sz="2800" b="1" dirty="0" smtClean="0">
                <a:solidFill>
                  <a:srgbClr val="FF0066"/>
                </a:solidFill>
              </a:rPr>
              <a:t>Actividad Inicial: </a:t>
            </a:r>
          </a:p>
          <a:p>
            <a:pPr eaLnBrk="1" hangingPunct="1"/>
            <a:r>
              <a:rPr lang="es-ES_tradnl" altLang="en-US" sz="2800" dirty="0" err="1" smtClean="0"/>
              <a:t>Without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looking</a:t>
            </a:r>
            <a:r>
              <a:rPr lang="es-ES_tradnl" altLang="en-US" sz="2800" dirty="0" smtClean="0"/>
              <a:t> in </a:t>
            </a:r>
            <a:r>
              <a:rPr lang="es-ES_tradnl" altLang="en-US" sz="2800" dirty="0" err="1" smtClean="0"/>
              <a:t>your</a:t>
            </a:r>
            <a:r>
              <a:rPr lang="es-ES_tradnl" altLang="en-US" sz="2800" dirty="0" smtClean="0"/>
              <a:t> notes, try to </a:t>
            </a:r>
            <a:r>
              <a:rPr lang="es-ES_tradnl" altLang="en-US" sz="2800" dirty="0" err="1" smtClean="0"/>
              <a:t>label</a:t>
            </a:r>
            <a:r>
              <a:rPr lang="es-ES_tradnl" altLang="en-US" sz="2800" dirty="0" smtClean="0"/>
              <a:t> as </a:t>
            </a:r>
            <a:r>
              <a:rPr lang="es-ES_tradnl" altLang="en-US" sz="2800" dirty="0" err="1" smtClean="0"/>
              <a:t>many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body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parts</a:t>
            </a:r>
            <a:r>
              <a:rPr lang="es-ES_tradnl" altLang="en-US" sz="2800" dirty="0" smtClean="0"/>
              <a:t> as </a:t>
            </a:r>
            <a:r>
              <a:rPr lang="es-ES_tradnl" altLang="en-US" sz="2800" dirty="0" err="1" smtClean="0"/>
              <a:t>you</a:t>
            </a:r>
            <a:r>
              <a:rPr lang="es-ES_tradnl" altLang="en-US" sz="2800" dirty="0" smtClean="0"/>
              <a:t> can.</a:t>
            </a: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3276600"/>
            <a:ext cx="32956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Line 7"/>
          <p:cNvSpPr>
            <a:spLocks noChangeShapeType="1"/>
          </p:cNvSpPr>
          <p:nvPr/>
        </p:nvSpPr>
        <p:spPr bwMode="auto">
          <a:xfrm flipH="1">
            <a:off x="2438400" y="3733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4" name="Line 8"/>
          <p:cNvSpPr>
            <a:spLocks noChangeShapeType="1"/>
          </p:cNvSpPr>
          <p:nvPr/>
        </p:nvSpPr>
        <p:spPr bwMode="auto">
          <a:xfrm flipH="1">
            <a:off x="2819400" y="3962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5" name="Line 9"/>
          <p:cNvSpPr>
            <a:spLocks noChangeShapeType="1"/>
          </p:cNvSpPr>
          <p:nvPr/>
        </p:nvSpPr>
        <p:spPr bwMode="auto">
          <a:xfrm flipV="1">
            <a:off x="4191000" y="34290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6" name="Line 10"/>
          <p:cNvSpPr>
            <a:spLocks noChangeShapeType="1"/>
          </p:cNvSpPr>
          <p:nvPr/>
        </p:nvSpPr>
        <p:spPr bwMode="auto">
          <a:xfrm flipV="1">
            <a:off x="4114800" y="388620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7" name="Line 11"/>
          <p:cNvSpPr>
            <a:spLocks noChangeShapeType="1"/>
          </p:cNvSpPr>
          <p:nvPr/>
        </p:nvSpPr>
        <p:spPr bwMode="auto">
          <a:xfrm>
            <a:off x="4114800" y="4114800"/>
            <a:ext cx="1447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8" name="Line 12"/>
          <p:cNvSpPr>
            <a:spLocks noChangeShapeType="1"/>
          </p:cNvSpPr>
          <p:nvPr/>
        </p:nvSpPr>
        <p:spPr bwMode="auto">
          <a:xfrm flipH="1">
            <a:off x="1905000" y="4419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59" name="Line 13"/>
          <p:cNvSpPr>
            <a:spLocks noChangeShapeType="1"/>
          </p:cNvSpPr>
          <p:nvPr/>
        </p:nvSpPr>
        <p:spPr bwMode="auto">
          <a:xfrm>
            <a:off x="5181600" y="4495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0" name="Line 14"/>
          <p:cNvSpPr>
            <a:spLocks noChangeShapeType="1"/>
          </p:cNvSpPr>
          <p:nvPr/>
        </p:nvSpPr>
        <p:spPr bwMode="auto">
          <a:xfrm flipH="1">
            <a:off x="2590800" y="46482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1" name="Line 15"/>
          <p:cNvSpPr>
            <a:spLocks noChangeShapeType="1"/>
          </p:cNvSpPr>
          <p:nvPr/>
        </p:nvSpPr>
        <p:spPr bwMode="auto">
          <a:xfrm flipH="1">
            <a:off x="2819400" y="5562600"/>
            <a:ext cx="1600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2" name="Line 16"/>
          <p:cNvSpPr>
            <a:spLocks noChangeShapeType="1"/>
          </p:cNvSpPr>
          <p:nvPr/>
        </p:nvSpPr>
        <p:spPr bwMode="auto">
          <a:xfrm>
            <a:off x="4648200" y="6477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3" name="Line 17"/>
          <p:cNvSpPr>
            <a:spLocks noChangeShapeType="1"/>
          </p:cNvSpPr>
          <p:nvPr/>
        </p:nvSpPr>
        <p:spPr bwMode="auto">
          <a:xfrm flipH="1">
            <a:off x="2133600" y="5105400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064" name="Oval 18"/>
          <p:cNvSpPr>
            <a:spLocks noChangeArrowheads="1"/>
          </p:cNvSpPr>
          <p:nvPr/>
        </p:nvSpPr>
        <p:spPr bwMode="auto">
          <a:xfrm>
            <a:off x="4267200" y="49530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187450" y="3214688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cabeza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5867400" y="3200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Los ojos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029200" y="37179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La nariz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5943600" y="3962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FF0000"/>
                </a:solidFill>
              </a:rPr>
              <a:t>La boca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477000" y="42672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mano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izquierda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6858000" y="6248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El pie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1143000" y="5638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pierna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57200" y="5105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rodilla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1219200" y="46323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El brazo</a:t>
            </a: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381000" y="39624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La mano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00FF"/>
                </a:solidFill>
              </a:rPr>
              <a:t>derecha</a:t>
            </a:r>
          </a:p>
        </p:txBody>
      </p:sp>
      <p:sp>
        <p:nvSpPr>
          <p:cNvPr id="2" name="Text Box 29"/>
          <p:cNvSpPr txBox="1">
            <a:spLocks noChangeArrowheads="1"/>
          </p:cNvSpPr>
          <p:nvPr/>
        </p:nvSpPr>
        <p:spPr bwMode="auto">
          <a:xfrm>
            <a:off x="2051050" y="35194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" name="Text Box 30"/>
          <p:cNvSpPr txBox="1">
            <a:spLocks noChangeArrowheads="1"/>
          </p:cNvSpPr>
          <p:nvPr/>
        </p:nvSpPr>
        <p:spPr bwMode="auto">
          <a:xfrm>
            <a:off x="5480050" y="32146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077" name="Text Box 31"/>
          <p:cNvSpPr txBox="1">
            <a:spLocks noChangeArrowheads="1"/>
          </p:cNvSpPr>
          <p:nvPr/>
        </p:nvSpPr>
        <p:spPr bwMode="auto">
          <a:xfrm>
            <a:off x="4800600" y="37480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078" name="Text Box 32"/>
          <p:cNvSpPr txBox="1">
            <a:spLocks noChangeArrowheads="1"/>
          </p:cNvSpPr>
          <p:nvPr/>
        </p:nvSpPr>
        <p:spPr bwMode="auto">
          <a:xfrm>
            <a:off x="5638800" y="39766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079" name="Text Box 33"/>
          <p:cNvSpPr txBox="1">
            <a:spLocks noChangeArrowheads="1"/>
          </p:cNvSpPr>
          <p:nvPr/>
        </p:nvSpPr>
        <p:spPr bwMode="auto">
          <a:xfrm>
            <a:off x="6165850" y="42814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2080" name="Text Box 34"/>
          <p:cNvSpPr txBox="1">
            <a:spLocks noChangeArrowheads="1"/>
          </p:cNvSpPr>
          <p:nvPr/>
        </p:nvSpPr>
        <p:spPr bwMode="auto">
          <a:xfrm>
            <a:off x="6629400" y="6248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2081" name="Text Box 35"/>
          <p:cNvSpPr txBox="1">
            <a:spLocks noChangeArrowheads="1"/>
          </p:cNvSpPr>
          <p:nvPr/>
        </p:nvSpPr>
        <p:spPr bwMode="auto">
          <a:xfrm>
            <a:off x="2438400" y="5638800"/>
            <a:ext cx="38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2082" name="Text Box 36"/>
          <p:cNvSpPr txBox="1">
            <a:spLocks noChangeArrowheads="1"/>
          </p:cNvSpPr>
          <p:nvPr/>
        </p:nvSpPr>
        <p:spPr bwMode="auto">
          <a:xfrm>
            <a:off x="1752600" y="5181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2083" name="Text Box 37"/>
          <p:cNvSpPr txBox="1">
            <a:spLocks noChangeArrowheads="1"/>
          </p:cNvSpPr>
          <p:nvPr/>
        </p:nvSpPr>
        <p:spPr bwMode="auto">
          <a:xfrm>
            <a:off x="2286000" y="4648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2084" name="Text Box 38"/>
          <p:cNvSpPr txBox="1">
            <a:spLocks noChangeArrowheads="1"/>
          </p:cNvSpPr>
          <p:nvPr/>
        </p:nvSpPr>
        <p:spPr bwMode="auto">
          <a:xfrm>
            <a:off x="1524000" y="4191000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smtClean="0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2085" name="Text Box 38"/>
          <p:cNvSpPr txBox="1">
            <a:spLocks noChangeArrowheads="1"/>
          </p:cNvSpPr>
          <p:nvPr/>
        </p:nvSpPr>
        <p:spPr bwMode="auto">
          <a:xfrm>
            <a:off x="2514600" y="3810000"/>
            <a:ext cx="4283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1524000" y="37338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dirty="0" smtClean="0">
                <a:solidFill>
                  <a:srgbClr val="FF0000"/>
                </a:solidFill>
              </a:rPr>
              <a:t>La oreja</a:t>
            </a:r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533400" y="3717925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s-ES_tradnl" altLang="en-US" sz="2000" b="1" smtClean="0">
                <a:solidFill>
                  <a:srgbClr val="008000"/>
                </a:solidFill>
              </a:rPr>
              <a:t>(el oido)</a:t>
            </a:r>
          </a:p>
        </p:txBody>
      </p:sp>
    </p:spTree>
    <p:extLst>
      <p:ext uri="{BB962C8B-B14F-4D97-AF65-F5344CB8AC3E}">
        <p14:creationId xmlns:p14="http://schemas.microsoft.com/office/powerpoint/2010/main" val="36966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7" grpId="0"/>
      <p:bldP spid="2068" grpId="0"/>
      <p:bldP spid="2069" grpId="0"/>
      <p:bldP spid="2070" grpId="0"/>
      <p:bldP spid="2071" grpId="0"/>
      <p:bldP spid="2072" grpId="0"/>
      <p:bldP spid="2073" grpId="0"/>
      <p:bldP spid="2074" grpId="0"/>
      <p:bldP spid="2075" grpId="0"/>
      <p:bldP spid="2076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1050" y="1752600"/>
            <a:ext cx="2266950" cy="2019300"/>
          </a:xfrm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5" y="1295400"/>
            <a:ext cx="206692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67200"/>
            <a:ext cx="149225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191000"/>
            <a:ext cx="12446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886200"/>
            <a:ext cx="2590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4800"/>
            <a:ext cx="174942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0" y="3733800"/>
            <a:ext cx="3733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campo de béisbol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3962400" y="3352800"/>
            <a:ext cx="3048000" cy="954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pícher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lanzador(a)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096000" y="3124200"/>
            <a:ext cx="31242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jardinero/a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7010400" y="5943600"/>
            <a:ext cx="2063750" cy="830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400" b="1">
                <a:solidFill>
                  <a:srgbClr val="0000FF"/>
                </a:solidFill>
              </a:rPr>
              <a:t>El/ la bateador(a)</a:t>
            </a:r>
          </a:p>
        </p:txBody>
      </p:sp>
      <p:sp>
        <p:nvSpPr>
          <p:cNvPr id="18446" name="Line 15"/>
          <p:cNvSpPr>
            <a:spLocks noChangeShapeType="1"/>
          </p:cNvSpPr>
          <p:nvPr/>
        </p:nvSpPr>
        <p:spPr bwMode="auto">
          <a:xfrm>
            <a:off x="7696200" y="4800600"/>
            <a:ext cx="990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7" name="Line 16"/>
          <p:cNvSpPr>
            <a:spLocks noChangeShapeType="1"/>
          </p:cNvSpPr>
          <p:nvPr/>
        </p:nvSpPr>
        <p:spPr bwMode="auto">
          <a:xfrm flipH="1">
            <a:off x="5562600" y="4876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8" name="Line 17"/>
          <p:cNvSpPr>
            <a:spLocks noChangeShapeType="1"/>
          </p:cNvSpPr>
          <p:nvPr/>
        </p:nvSpPr>
        <p:spPr bwMode="auto">
          <a:xfrm flipV="1">
            <a:off x="5219700" y="5811441"/>
            <a:ext cx="1295400" cy="597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657600" y="4572000"/>
            <a:ext cx="23622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cátcher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receptor/a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3962400" y="5638800"/>
            <a:ext cx="1763713" cy="946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La base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platillo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477838" y="5410200"/>
            <a:ext cx="1350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bate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1981200" y="5486400"/>
            <a:ext cx="1785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 guante</a:t>
            </a:r>
          </a:p>
        </p:txBody>
      </p:sp>
      <p:pic>
        <p:nvPicPr>
          <p:cNvPr id="18453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057900"/>
            <a:ext cx="9144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76200" y="6110288"/>
            <a:ext cx="17478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 dirty="0">
                <a:solidFill>
                  <a:srgbClr val="0000FF"/>
                </a:solidFill>
              </a:rPr>
              <a:t>La pelota</a:t>
            </a: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257800" y="1484313"/>
            <a:ext cx="3124200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El/ la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beisbolista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s-ES_tradnl" altLang="en-US" sz="5400" b="1" dirty="0" smtClean="0">
                <a:solidFill>
                  <a:srgbClr val="008000"/>
                </a:solidFill>
              </a:rPr>
              <a:t>El béisbol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9199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/>
      <p:bldP spid="4108" grpId="0" animBg="1"/>
      <p:bldP spid="4109" grpId="0"/>
      <p:bldP spid="4110" grpId="0" animBg="1"/>
      <p:bldP spid="4114" grpId="0"/>
      <p:bldP spid="4115" grpId="0" animBg="1"/>
      <p:bldP spid="4116" grpId="0"/>
      <p:bldP spid="4117" grpId="0"/>
      <p:bldP spid="4120" grpId="0"/>
      <p:bldP spid="23" grpId="0"/>
    </p:bldLst>
  </p:timing>
</p:sld>
</file>

<file path=ppt/theme/theme1.xml><?xml version="1.0" encoding="utf-8"?>
<a:theme xmlns:a="http://schemas.openxmlformats.org/drawingml/2006/main" name="Level">
  <a:themeElements>
    <a:clrScheme name="Level 6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0000"/>
      </a:accent6>
      <a:hlink>
        <a:srgbClr val="666699"/>
      </a:hlink>
      <a:folHlink>
        <a:srgbClr val="999966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6156</TotalTime>
  <Words>112</Words>
  <Application>Microsoft Office PowerPoint</Application>
  <PresentationFormat>On-screen Show (4:3)</PresentationFormat>
  <Paragraphs>44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Level</vt:lpstr>
      <vt:lpstr>Default Design</vt:lpstr>
      <vt:lpstr>Me llamo ___________   Clase 702 La fecha es el 26 de febrero del 2018</vt:lpstr>
      <vt:lpstr>El béisbol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801 La fecha es el 12 de noviembre del 2014</dc:title>
  <dc:creator>Helen Zumaeta</dc:creator>
  <cp:lastModifiedBy>Helen Zumaeta</cp:lastModifiedBy>
  <cp:revision>31</cp:revision>
  <cp:lastPrinted>2016-02-01T17:03:18Z</cp:lastPrinted>
  <dcterms:created xsi:type="dcterms:W3CDTF">2014-11-12T18:38:48Z</dcterms:created>
  <dcterms:modified xsi:type="dcterms:W3CDTF">2018-02-26T18:59:45Z</dcterms:modified>
</cp:coreProperties>
</file>